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10234613" cy="7104063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6">
          <p15:clr>
            <a:srgbClr val="A4A3A4"/>
          </p15:clr>
        </p15:guide>
        <p15:guide id="2" pos="4044">
          <p15:clr>
            <a:srgbClr val="A4A3A4"/>
          </p15:clr>
        </p15:guide>
        <p15:guide id="3" pos="5271">
          <p15:clr>
            <a:srgbClr val="A4A3A4"/>
          </p15:clr>
        </p15:guide>
        <p15:guide id="4" pos="46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8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B2F"/>
    <a:srgbClr val="B20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846"/>
        <p:guide pos="4044"/>
        <p:guide pos="5271"/>
        <p:guide pos="46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994" y="-114"/>
      </p:cViewPr>
      <p:guideLst>
        <p:guide orient="horz" pos="2238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5600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797550" y="0"/>
            <a:ext cx="4433888" cy="355600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3DBA25AB-88BD-423C-B592-11BE455F0DA5}" type="datetimeFigureOut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748463"/>
            <a:ext cx="4435475" cy="354012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797550" y="6748463"/>
            <a:ext cx="4433888" cy="354012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DE659F23-A3CF-4535-8D82-F97E820BC5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9783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7063" cy="355600"/>
          </a:xfrm>
          <a:prstGeom prst="rect">
            <a:avLst/>
          </a:prstGeom>
        </p:spPr>
        <p:txBody>
          <a:bodyPr vert="horz" lIns="94791" tIns="47395" rIns="94791" bIns="47395" rtlCol="0"/>
          <a:lstStyle>
            <a:lvl1pPr algn="l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4375" y="0"/>
            <a:ext cx="4437063" cy="355600"/>
          </a:xfrm>
          <a:prstGeom prst="rect">
            <a:avLst/>
          </a:prstGeom>
        </p:spPr>
        <p:txBody>
          <a:bodyPr vert="horz" lIns="94791" tIns="47395" rIns="94791" bIns="47395" rtlCol="0"/>
          <a:lstStyle>
            <a:lvl1pPr algn="r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F36FF98-682E-4B6F-8897-D879CE48C6B4}" type="datetimeFigureOut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1" tIns="47395" rIns="94791" bIns="47395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938" y="3375025"/>
            <a:ext cx="8186737" cy="3195638"/>
          </a:xfrm>
          <a:prstGeom prst="rect">
            <a:avLst/>
          </a:prstGeom>
        </p:spPr>
        <p:txBody>
          <a:bodyPr vert="horz" lIns="94791" tIns="47395" rIns="94791" bIns="47395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748463"/>
            <a:ext cx="4437063" cy="354012"/>
          </a:xfrm>
          <a:prstGeom prst="rect">
            <a:avLst/>
          </a:prstGeom>
        </p:spPr>
        <p:txBody>
          <a:bodyPr vert="horz" lIns="94791" tIns="47395" rIns="94791" bIns="47395" rtlCol="0" anchor="b"/>
          <a:lstStyle>
            <a:lvl1pPr algn="l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4375" y="6748463"/>
            <a:ext cx="4437063" cy="354012"/>
          </a:xfrm>
          <a:prstGeom prst="rect">
            <a:avLst/>
          </a:prstGeom>
        </p:spPr>
        <p:txBody>
          <a:bodyPr vert="horz" wrap="square" lIns="94791" tIns="47395" rIns="94791" bIns="47395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B69FD35-FE14-43CD-8698-E33B4661A3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6490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3A9B3-E36A-484D-91FE-12926CD1060C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03CD-9AAE-412D-A345-65CD63FB04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23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0793-72C2-442D-BC5C-BB7A180DE3C1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C34F-341F-44E6-871F-8D6F4107FE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9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45DBA-5A3C-4C31-93E3-A4DF4B3B57CC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A506C-18BA-4C92-AF37-7470A7ED16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594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8383588" y="647700"/>
            <a:ext cx="468312" cy="3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defRPr/>
            </a:pPr>
            <a:r>
              <a:rPr kumimoji="0" lang="en-US" altLang="ko-KR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571612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E7E62-226B-431F-BE8C-2654A11C550E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04D7D-91E9-413D-BCA5-D7A8D7DF87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25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65CE-B6E0-4A2A-8194-6427E6ACB68D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026B-ECB7-4FDC-9A8F-FAA775F91D5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79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33B1-9447-472C-B312-965E99B3A9AB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CC9E3-FFA4-46CC-B0B9-B9521C2AEE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BEEE-C946-4D10-BC30-0905A40285DA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A72F-AD82-486F-BAB4-7F51C63CCB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320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684E-C067-435D-A844-1E46326C1E26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3D2B-8D06-49EC-8A39-0935F1D4DE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68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9010D-1C99-416D-991E-6D7BEF46B2D0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5BBC-4F73-40AC-8C81-E85D6A9ECD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29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3380-82E0-49E3-8F72-F6179A0E076D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5B88B-0A58-48D7-A3BF-B87FD2F886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62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D6B42-D3E3-4446-BC4E-90B65BE09DC7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E775-9A48-40D9-A276-E97767284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0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48314C-FF15-404E-804F-3D5E08B55455}" type="datetime1">
              <a:rPr lang="ko-KR" altLang="en-US"/>
              <a:pPr>
                <a:defRPr/>
              </a:pPr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1037E738-0822-4E2E-B22D-9846BFA520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4" r:id="rId1"/>
    <p:sldLayoutId id="2147485224" r:id="rId2"/>
    <p:sldLayoutId id="2147485215" r:id="rId3"/>
    <p:sldLayoutId id="2147485216" r:id="rId4"/>
    <p:sldLayoutId id="2147485217" r:id="rId5"/>
    <p:sldLayoutId id="2147485218" r:id="rId6"/>
    <p:sldLayoutId id="2147485219" r:id="rId7"/>
    <p:sldLayoutId id="2147485220" r:id="rId8"/>
    <p:sldLayoutId id="2147485221" r:id="rId9"/>
    <p:sldLayoutId id="2147485222" r:id="rId10"/>
    <p:sldLayoutId id="2147485223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391754"/>
              </p:ext>
            </p:extLst>
          </p:nvPr>
        </p:nvGraphicFramePr>
        <p:xfrm>
          <a:off x="251520" y="360131"/>
          <a:ext cx="8640960" cy="50299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모집분야</a:t>
                      </a:r>
                      <a:endParaRPr lang="ko-KR" altLang="en-US" sz="1000" dirty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자격요건</a:t>
                      </a:r>
                      <a:endParaRPr lang="ko-KR" altLang="en-US" sz="1000" dirty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담당 업무</a:t>
                      </a:r>
                      <a:endParaRPr lang="ko-KR" altLang="en-US" sz="1000" dirty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복리후생</a:t>
                      </a:r>
                      <a:endParaRPr lang="ko-KR" altLang="en-US" sz="1000" dirty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28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 smtClean="0"/>
                        <a:t>FSM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 smtClean="0"/>
                        <a:t>(Fashion Shop</a:t>
                      </a:r>
                      <a:r>
                        <a:rPr lang="en-US" altLang="ko-KR" sz="1000" b="1" baseline="0" dirty="0" smtClean="0"/>
                        <a:t> Manager)</a:t>
                      </a:r>
                      <a:endParaRPr lang="en-US" altLang="ko-KR" sz="1000" b="1" dirty="0" smtClean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※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</a:rPr>
                        <a:t>근무조건</a:t>
                      </a:r>
                      <a:endParaRPr lang="en-US" altLang="ko-KR" sz="10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주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일 스케줄 근무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주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시간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    (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월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회 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연차사용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법정공휴일 휴무 제공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급여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월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2,100,000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원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 2023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년 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세전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월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2,200,000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원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 2024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년 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세전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    (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인센티브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수당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복리후생 모두 별도 지급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- 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학력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초대졸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이상 학력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소지자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           (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졸업예정자 가능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-  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근무지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거주지 기반 가까운 사업장 안내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itchFamily="2" charset="2"/>
                        <a:buNone/>
                      </a:pP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※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</a:rPr>
                        <a:t>지원자격</a:t>
                      </a:r>
                      <a:endParaRPr lang="en-US" altLang="ko-KR" sz="10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패션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핸드백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코스메틱에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 관심이 많은 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매장 관리자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점장에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 관심이 많은 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의류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패션 판매에 관심이 많은 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서비스직에 관심이 많은 분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※ </a:t>
                      </a:r>
                      <a:r>
                        <a:rPr lang="ko-KR" altLang="en-US" sz="1000" b="1" baseline="0" dirty="0" err="1" smtClean="0">
                          <a:solidFill>
                            <a:schemeClr val="tx1"/>
                          </a:solidFill>
                        </a:rPr>
                        <a:t>우대사항</a:t>
                      </a:r>
                      <a:endParaRPr lang="en-US" altLang="ko-KR" sz="10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패션브랜드 판매직 경험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서비스직 아르바이트 경험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매장 운영계획 수립 및 관리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제품 재고 관리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고객관리 및 고객응대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VMD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및 매장 컨디션 유지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</a:rPr>
                        <a:t>인재육성 및 관리 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0" baseline="0" dirty="0" err="1" smtClean="0">
                          <a:solidFill>
                            <a:schemeClr val="tx1"/>
                          </a:solidFill>
                        </a:rPr>
                        <a:t>점장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altLang="ko-KR" sz="10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1000" b="0" baseline="0" dirty="0" smtClean="0"/>
                        <a:t>LF</a:t>
                      </a:r>
                      <a:r>
                        <a:rPr lang="ko-KR" altLang="en-US" sz="1000" b="0" baseline="0" dirty="0" err="1" smtClean="0"/>
                        <a:t>패밀리카드</a:t>
                      </a:r>
                      <a:r>
                        <a:rPr lang="ko-KR" altLang="en-US" sz="1000" b="0" baseline="0" dirty="0" smtClean="0"/>
                        <a:t> 발급</a:t>
                      </a:r>
                      <a:endParaRPr lang="en-US" altLang="ko-KR" sz="1000" b="0" baseline="0" dirty="0" smtClean="0"/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00" b="0" baseline="0" dirty="0" smtClean="0"/>
                        <a:t>(LF</a:t>
                      </a:r>
                      <a:r>
                        <a:rPr lang="ko-KR" altLang="en-US" sz="1000" b="0" baseline="0" dirty="0" smtClean="0"/>
                        <a:t>브랜드 </a:t>
                      </a:r>
                      <a:r>
                        <a:rPr lang="ko-KR" altLang="en-US" sz="1000" b="0" baseline="0" dirty="0" err="1" smtClean="0"/>
                        <a:t>임직원가</a:t>
                      </a:r>
                      <a:r>
                        <a:rPr lang="en-US" altLang="ko-KR" sz="1000" b="0" baseline="0" dirty="0" smtClean="0"/>
                        <a:t>)</a:t>
                      </a:r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1000" b="0" baseline="0" dirty="0" smtClean="0"/>
                        <a:t>LG</a:t>
                      </a:r>
                      <a:r>
                        <a:rPr lang="ko-KR" altLang="en-US" sz="1000" b="0" baseline="0" dirty="0" err="1" smtClean="0"/>
                        <a:t>복지몰</a:t>
                      </a:r>
                      <a:r>
                        <a:rPr lang="ko-KR" altLang="en-US" sz="1000" b="0" baseline="0" dirty="0" smtClean="0"/>
                        <a:t> 이용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1000" b="0" baseline="0" dirty="0" smtClean="0"/>
                        <a:t>LF 15</a:t>
                      </a:r>
                      <a:r>
                        <a:rPr lang="ko-KR" altLang="en-US" sz="1000" b="0" baseline="0" dirty="0" smtClean="0"/>
                        <a:t>만원 </a:t>
                      </a:r>
                      <a:r>
                        <a:rPr lang="ko-KR" altLang="en-US" sz="1000" b="0" baseline="0" dirty="0" err="1" smtClean="0"/>
                        <a:t>제품교환권</a:t>
                      </a:r>
                      <a:r>
                        <a:rPr lang="ko-KR" altLang="en-US" sz="1000" b="0" baseline="0" dirty="0" smtClean="0"/>
                        <a:t> </a:t>
                      </a:r>
                      <a:endParaRPr lang="en-US" altLang="ko-KR" sz="1000" b="0" baseline="0" dirty="0" smtClean="0"/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1000" b="0" baseline="0" dirty="0" smtClean="0"/>
                        <a:t>생일 지급</a:t>
                      </a:r>
                      <a:endParaRPr lang="en-US" altLang="ko-KR" sz="1000" b="0" baseline="0" dirty="0" smtClean="0"/>
                    </a:p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00" b="0" baseline="0" dirty="0" smtClean="0"/>
                        <a:t>- </a:t>
                      </a:r>
                      <a:r>
                        <a:rPr lang="ko-KR" altLang="en-US" sz="1000" b="0" baseline="0" dirty="0" err="1" smtClean="0"/>
                        <a:t>리텐션</a:t>
                      </a:r>
                      <a:r>
                        <a:rPr lang="ko-KR" altLang="en-US" sz="1000" b="0" baseline="0" dirty="0" smtClean="0"/>
                        <a:t> 보너스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/>
                        <a:t>명절 선물세트 지급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altLang="ko-KR" sz="1000" b="0" baseline="0" dirty="0" smtClean="0"/>
                        <a:t>4</a:t>
                      </a:r>
                      <a:r>
                        <a:rPr lang="ko-KR" altLang="en-US" sz="1000" b="0" baseline="0" dirty="0" err="1" smtClean="0"/>
                        <a:t>대보험</a:t>
                      </a:r>
                      <a:r>
                        <a:rPr lang="en-US" altLang="ko-KR" sz="1000" b="0" baseline="0" dirty="0" smtClean="0"/>
                        <a:t>/</a:t>
                      </a:r>
                      <a:r>
                        <a:rPr lang="ko-KR" altLang="en-US" sz="1000" b="0" baseline="0" dirty="0" smtClean="0"/>
                        <a:t>퇴직연금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/>
                        <a:t>연차휴가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/>
                        <a:t>명절 선물세트 지급</a:t>
                      </a:r>
                      <a:endParaRPr lang="en-US" altLang="ko-KR" sz="1000" b="0" baseline="0" dirty="0" smtClean="0"/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00" b="0" baseline="0" dirty="0" smtClean="0"/>
                        <a:t>동호회 활동비</a:t>
                      </a:r>
                      <a:endParaRPr lang="en-US" altLang="ko-KR" sz="1000" b="0" baseline="0" dirty="0" smtClean="0"/>
                    </a:p>
                  </a:txBody>
                  <a:tcPr marL="91435" marR="91435" marT="45651" marB="4565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496" y="44450"/>
            <a:ext cx="122661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latin typeface="+mn-ea"/>
                <a:ea typeface="+mn-ea"/>
              </a:rPr>
              <a:t>   </a:t>
            </a:r>
            <a:r>
              <a:rPr kumimoji="0" lang="ko-KR" altLang="en-US" sz="1200" b="1" dirty="0">
                <a:latin typeface="+mn-ea"/>
                <a:ea typeface="+mn-ea"/>
              </a:rPr>
              <a:t>■ 모집 분야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6397</TotalTime>
  <Words>179</Words>
  <Application>Microsoft Office PowerPoint</Application>
  <PresentationFormat>화면 슬라이드 쇼(4:3)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Wingdings</vt:lpstr>
      <vt:lpstr>1_Office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 FSM</dc:title>
  <dc:creator>GH;이재호</dc:creator>
  <cp:lastModifiedBy>LF</cp:lastModifiedBy>
  <cp:revision>275</cp:revision>
  <cp:lastPrinted>2018-06-25T08:40:09Z</cp:lastPrinted>
  <dcterms:created xsi:type="dcterms:W3CDTF">2015-02-16T07:29:05Z</dcterms:created>
  <dcterms:modified xsi:type="dcterms:W3CDTF">2023-12-01T02:40:27Z</dcterms:modified>
</cp:coreProperties>
</file>