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8488363" cy="12341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480" y="-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B9269-FD16-4CEF-A261-B45EDC478CBA}" type="datetimeFigureOut">
              <a:rPr lang="ko-KR" altLang="en-US" smtClean="0"/>
              <a:pPr/>
              <a:t>2017-06-19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DB791-9B96-4A5A-8E24-218943605D7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69000" contrast="-16000"/>
          </a:blip>
          <a:srcRect/>
          <a:stretch>
            <a:fillRect/>
          </a:stretch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907704"/>
            <a:ext cx="6858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‘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지구를 지켜라</a:t>
            </a:r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  환경봉사캠프</a:t>
            </a:r>
            <a:r>
              <a:rPr lang="ko-KR" altLang="en-US" sz="1400" b="1" dirty="0" smtClean="0"/>
              <a:t>를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1400" b="1" dirty="0" smtClean="0"/>
              <a:t>통해 자연과 생명의 소중함을 알게 하고</a:t>
            </a:r>
            <a:r>
              <a:rPr lang="en-US" altLang="ko-KR" sz="1400" b="1" dirty="0" smtClean="0"/>
              <a:t>,  </a:t>
            </a:r>
            <a:r>
              <a:rPr lang="ko-KR" altLang="en-US" sz="1400" b="1" dirty="0" smtClean="0"/>
              <a:t>생태체험 및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환경교육을 통해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친환경적 </a:t>
            </a:r>
            <a:r>
              <a:rPr lang="ko-KR" altLang="en-US" sz="1400" b="1" dirty="0" smtClean="0"/>
              <a:t>사고방식을 기를 수 있는</a:t>
            </a:r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지구를 지켜라</a:t>
            </a:r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 환경봉사캠프</a:t>
            </a:r>
            <a:r>
              <a:rPr lang="ko-KR" altLang="en-US" sz="1400" b="1" dirty="0" smtClean="0"/>
              <a:t>에 많은 참여 바랍니다</a:t>
            </a:r>
            <a:r>
              <a:rPr lang="en-US" altLang="ko-KR" sz="1400" b="1" dirty="0" smtClean="0"/>
              <a:t>.</a:t>
            </a:r>
          </a:p>
          <a:p>
            <a:r>
              <a:rPr lang="ko-KR" altLang="en-US" sz="1400" b="1" dirty="0" smtClean="0">
                <a:solidFill>
                  <a:schemeClr val="tx2"/>
                </a:solidFill>
              </a:rPr>
              <a:t>        </a:t>
            </a:r>
            <a:endParaRPr lang="en-US" altLang="ko-KR" sz="1400" b="1" dirty="0" smtClean="0">
              <a:solidFill>
                <a:schemeClr val="tx2"/>
              </a:solidFill>
            </a:endParaRPr>
          </a:p>
          <a:p>
            <a:pPr lvl="1"/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지원자격</a:t>
            </a:r>
            <a:r>
              <a:rPr lang="en-US" altLang="ko-KR" sz="1400" b="1" dirty="0" smtClean="0">
                <a:solidFill>
                  <a:schemeClr val="tx2"/>
                </a:solidFill>
                <a:latin typeface="+mn-ea"/>
              </a:rPr>
              <a:t>]</a:t>
            </a:r>
            <a:r>
              <a:rPr lang="ko-KR" altLang="en-US" sz="1400" b="1" dirty="0" smtClean="0">
                <a:latin typeface="+mn-ea"/>
              </a:rPr>
              <a:t> 청소년 활동에 관심 있는 대학생 자원지도자</a:t>
            </a:r>
            <a:r>
              <a:rPr lang="en-US" altLang="ko-KR" sz="1400" b="1" dirty="0" smtClean="0">
                <a:latin typeface="+mn-ea"/>
              </a:rPr>
              <a:t>(6</a:t>
            </a:r>
            <a:r>
              <a:rPr lang="ko-KR" altLang="en-US" sz="1400" b="1" dirty="0" smtClean="0">
                <a:latin typeface="+mn-ea"/>
              </a:rPr>
              <a:t>명</a:t>
            </a:r>
            <a:r>
              <a:rPr lang="en-US" altLang="ko-KR" sz="1400" b="1" dirty="0" smtClean="0">
                <a:latin typeface="+mn-ea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모집기간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2017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년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7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8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토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까지 선착순 마감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활동일정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 </a:t>
            </a:r>
            <a:r>
              <a:rPr lang="en-US" altLang="ko-KR" sz="1400" b="1" dirty="0" smtClean="0"/>
              <a:t> 2017</a:t>
            </a:r>
            <a:r>
              <a:rPr lang="ko-KR" altLang="en-US" sz="1400" b="1" dirty="0" smtClean="0"/>
              <a:t>년 </a:t>
            </a:r>
            <a:r>
              <a:rPr lang="en-US" altLang="ko-KR" sz="1400" b="1" dirty="0" smtClean="0"/>
              <a:t>7</a:t>
            </a:r>
            <a:r>
              <a:rPr lang="ko-KR" altLang="en-US" sz="1400" b="1" dirty="0" smtClean="0"/>
              <a:t>월 </a:t>
            </a:r>
            <a:r>
              <a:rPr lang="en-US" altLang="ko-KR" sz="1400" b="1" dirty="0" smtClean="0"/>
              <a:t>26(</a:t>
            </a:r>
            <a:r>
              <a:rPr lang="ko-KR" altLang="en-US" sz="1400" b="1" dirty="0" smtClean="0"/>
              <a:t>수</a:t>
            </a:r>
            <a:r>
              <a:rPr lang="en-US" altLang="ko-KR" sz="1400" b="1" dirty="0" smtClean="0"/>
              <a:t>) ~ 7</a:t>
            </a:r>
            <a:r>
              <a:rPr lang="ko-KR" altLang="en-US" sz="1400" b="1" dirty="0" smtClean="0"/>
              <a:t>월 </a:t>
            </a:r>
            <a:r>
              <a:rPr lang="en-US" altLang="ko-KR" sz="1400" b="1" dirty="0" smtClean="0"/>
              <a:t>28(</a:t>
            </a:r>
            <a:r>
              <a:rPr lang="ko-KR" altLang="en-US" sz="1400" b="1" dirty="0" smtClean="0"/>
              <a:t>금</a:t>
            </a:r>
            <a:r>
              <a:rPr lang="en-US" altLang="ko-KR" sz="1400" b="1" dirty="0" smtClean="0"/>
              <a:t>) (2</a:t>
            </a:r>
            <a:r>
              <a:rPr lang="ko-KR" altLang="en-US" sz="1400" b="1" dirty="0" smtClean="0"/>
              <a:t>박 </a:t>
            </a:r>
            <a:r>
              <a:rPr lang="en-US" altLang="ko-KR" sz="1400" b="1" dirty="0" smtClean="0"/>
              <a:t>3</a:t>
            </a:r>
            <a:r>
              <a:rPr lang="ko-KR" altLang="en-US" sz="1400" b="1" dirty="0" smtClean="0"/>
              <a:t>일</a:t>
            </a:r>
            <a:r>
              <a:rPr lang="en-US" altLang="ko-KR" sz="1400" b="1" dirty="0" smtClean="0"/>
              <a:t>) </a:t>
            </a: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장      소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 </a:t>
            </a:r>
            <a:r>
              <a:rPr lang="ko-KR" altLang="en-US" sz="1400" b="1" dirty="0" smtClean="0"/>
              <a:t>충남 태안 볏가리 마을</a:t>
            </a:r>
            <a:endParaRPr lang="en-US" altLang="ko-KR" sz="1400" b="1" dirty="0" smtClean="0"/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내      용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 </a:t>
            </a:r>
            <a:r>
              <a:rPr lang="en-US" altLang="ko-KR" sz="1400" b="1" dirty="0" smtClean="0"/>
              <a:t>1) </a:t>
            </a:r>
            <a:r>
              <a:rPr lang="ko-KR" altLang="en-US" sz="1400" b="1" dirty="0" err="1" smtClean="0"/>
              <a:t>모둠</a:t>
            </a:r>
            <a:r>
              <a:rPr lang="ko-KR" altLang="en-US" sz="1400" b="1" dirty="0" smtClean="0"/>
              <a:t> 지도자로서 </a:t>
            </a:r>
            <a:r>
              <a:rPr lang="en-US" altLang="ko-KR" sz="1400" b="1" dirty="0" smtClean="0"/>
              <a:t>2</a:t>
            </a:r>
            <a:r>
              <a:rPr lang="ko-KR" altLang="en-US" sz="1400" b="1" dirty="0" smtClean="0"/>
              <a:t>박 </a:t>
            </a:r>
            <a:r>
              <a:rPr lang="en-US" altLang="ko-KR" sz="1400" b="1" dirty="0" smtClean="0"/>
              <a:t>3</a:t>
            </a:r>
            <a:r>
              <a:rPr lang="ko-KR" altLang="en-US" sz="1400" b="1" dirty="0" smtClean="0"/>
              <a:t>일 전일정동안 </a:t>
            </a:r>
            <a:r>
              <a:rPr lang="ko-KR" altLang="en-US" sz="1400" b="1" dirty="0" err="1" smtClean="0"/>
              <a:t>모둠</a:t>
            </a:r>
            <a:r>
              <a:rPr lang="ko-KR" altLang="en-US" sz="1400" b="1" dirty="0" smtClean="0"/>
              <a:t> 청소년 지도</a:t>
            </a: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/>
              <a:t>	        2) </a:t>
            </a:r>
            <a:r>
              <a:rPr lang="ko-KR" altLang="en-US" sz="1400" b="1" dirty="0" smtClean="0"/>
              <a:t>본부지도자로서 프로그램 사진촬영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물품관리 등 보조진행 </a:t>
            </a: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/>
              <a:t>               3) </a:t>
            </a:r>
            <a:r>
              <a:rPr lang="ko-KR" altLang="en-US" sz="1400" b="1" dirty="0" smtClean="0"/>
              <a:t>평일이나 주말에 개별 남는 시간에 캠프 사전준비 </a:t>
            </a:r>
            <a:endParaRPr lang="en-US" altLang="ko-KR" sz="1400" b="1" dirty="0" smtClean="0"/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활동혜택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 </a:t>
            </a:r>
            <a:r>
              <a:rPr lang="en-US" altLang="ko-KR" sz="1400" b="1" dirty="0" smtClean="0"/>
              <a:t>2</a:t>
            </a:r>
            <a:r>
              <a:rPr lang="ko-KR" altLang="en-US" sz="1400" b="1" dirty="0" smtClean="0"/>
              <a:t>박</a:t>
            </a:r>
            <a:r>
              <a:rPr lang="en-US" altLang="ko-KR" sz="1400" b="1" dirty="0" smtClean="0"/>
              <a:t>3</a:t>
            </a:r>
            <a:r>
              <a:rPr lang="ko-KR" altLang="en-US" sz="1400" b="1" dirty="0" smtClean="0"/>
              <a:t>일 전일정 숙식지급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봉사활동시간</a:t>
            </a:r>
            <a:r>
              <a:rPr lang="en-US" altLang="ko-KR" sz="1400" b="1" dirty="0" smtClean="0"/>
              <a:t>(VMS) </a:t>
            </a:r>
            <a:r>
              <a:rPr lang="ko-KR" altLang="en-US" sz="1400" b="1" dirty="0" smtClean="0"/>
              <a:t>발급</a:t>
            </a:r>
          </a:p>
          <a:p>
            <a:pPr lvl="1">
              <a:lnSpc>
                <a:spcPct val="150000"/>
              </a:lnSpc>
            </a:pPr>
            <a:r>
              <a:rPr lang="en-US" altLang="ko-KR" sz="1200" b="1" dirty="0" smtClean="0"/>
              <a:t>	             (</a:t>
            </a:r>
            <a:r>
              <a:rPr lang="ko-KR" altLang="en-US" sz="1200" b="1" dirty="0" smtClean="0"/>
              <a:t>캠프 </a:t>
            </a:r>
            <a:r>
              <a:rPr lang="en-US" altLang="ko-KR" sz="1200" b="1" dirty="0" smtClean="0"/>
              <a:t>24</a:t>
            </a:r>
            <a:r>
              <a:rPr lang="ko-KR" altLang="en-US" sz="1200" b="1" dirty="0" smtClean="0"/>
              <a:t>시간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사전준비 시간 봉사시간 따로 발급</a:t>
            </a:r>
            <a:r>
              <a:rPr lang="en-US" altLang="ko-KR" sz="1200" b="1" dirty="0" smtClean="0"/>
              <a:t>)</a:t>
            </a:r>
            <a:endParaRPr lang="en-US" altLang="ko-KR" sz="1400" b="1" dirty="0" smtClean="0"/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사전모임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2017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년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7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13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일 예정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시간은 </a:t>
            </a:r>
            <a:r>
              <a:rPr lang="ko-KR" altLang="en-US" sz="1400" b="1" smtClean="0">
                <a:solidFill>
                  <a:srgbClr val="FF0000"/>
                </a:solidFill>
              </a:rPr>
              <a:t>추후 공지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rgbClr val="FF0000"/>
                </a:solidFill>
              </a:rPr>
              <a:t>          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 </a:t>
            </a:r>
            <a:r>
              <a:rPr lang="en-US" altLang="ko-KR" sz="105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1050" b="1" dirty="0" smtClean="0">
                <a:solidFill>
                  <a:srgbClr val="FF0000"/>
                </a:solidFill>
              </a:rPr>
              <a:t>수련관 일정에 따라 변경될 수 있음</a:t>
            </a:r>
            <a:r>
              <a:rPr lang="en-US" altLang="ko-KR" sz="1050" b="1" dirty="0" smtClean="0">
                <a:solidFill>
                  <a:srgbClr val="FF0000"/>
                </a:solidFill>
              </a:rPr>
              <a:t>.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1400" b="1" dirty="0" smtClean="0">
                <a:solidFill>
                  <a:schemeClr val="tx2"/>
                </a:solidFill>
              </a:rPr>
              <a:t>[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신청방법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 smtClean="0"/>
              <a:t>             </a:t>
            </a:r>
            <a:r>
              <a:rPr lang="ko-KR" altLang="en-US" sz="1200" b="1" dirty="0" smtClean="0"/>
              <a:t>수련관 홈페이지</a:t>
            </a:r>
            <a:r>
              <a:rPr lang="en-US" altLang="ko-KR" sz="1200" b="1" dirty="0" smtClean="0"/>
              <a:t>-&gt;</a:t>
            </a:r>
            <a:r>
              <a:rPr lang="ko-KR" altLang="en-US" sz="1200" b="1" dirty="0" smtClean="0"/>
              <a:t>커뮤니티</a:t>
            </a:r>
            <a:r>
              <a:rPr lang="en-US" altLang="ko-KR" sz="1200" b="1" dirty="0" smtClean="0"/>
              <a:t>-&gt;</a:t>
            </a:r>
            <a:r>
              <a:rPr lang="ko-KR" altLang="en-US" sz="1200" b="1" dirty="0" smtClean="0"/>
              <a:t>자원지도자모집</a:t>
            </a:r>
            <a:r>
              <a:rPr lang="en-US" altLang="ko-KR" sz="1200" b="1" dirty="0" smtClean="0"/>
              <a:t>-&gt;</a:t>
            </a:r>
            <a:r>
              <a:rPr lang="ko-KR" altLang="en-US" sz="1200" b="1" dirty="0" smtClean="0"/>
              <a:t>지구를 지켜라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환경봉사캠프</a:t>
            </a:r>
            <a:r>
              <a:rPr lang="en-US" altLang="ko-KR" sz="12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              -&gt;</a:t>
            </a:r>
            <a:r>
              <a:rPr lang="ko-KR" altLang="en-US" sz="1200" b="1" dirty="0" smtClean="0"/>
              <a:t>첨부파일 참가신청서 작성 후 </a:t>
            </a:r>
            <a:r>
              <a:rPr lang="en-US" altLang="ko-KR" sz="1200" b="1" dirty="0" smtClean="0"/>
              <a:t>E-mail </a:t>
            </a:r>
            <a:r>
              <a:rPr lang="en-US" altLang="ko-KR" sz="1400" b="1" dirty="0" smtClean="0"/>
              <a:t>(pk12aas@naver.com</a:t>
            </a:r>
            <a:r>
              <a:rPr lang="en-US" altLang="ko-KR" sz="12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/>
              <a:t>                  </a:t>
            </a:r>
            <a:r>
              <a:rPr lang="ko-KR" altLang="en-US" sz="1200" b="1" dirty="0" smtClean="0"/>
              <a:t>접수</a:t>
            </a:r>
            <a:endParaRPr lang="en-US" altLang="ko-KR" sz="1200" b="1" dirty="0" smtClean="0"/>
          </a:p>
          <a:p>
            <a:pPr lvl="1">
              <a:lnSpc>
                <a:spcPct val="150000"/>
              </a:lnSpc>
            </a:pPr>
            <a:r>
              <a:rPr lang="en-US" altLang="ko-KR" sz="1200" b="1" dirty="0" smtClean="0"/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담 당 자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 </a:t>
            </a:r>
            <a:r>
              <a:rPr lang="ko-KR" altLang="en-US" sz="1400" b="1" dirty="0" err="1" smtClean="0"/>
              <a:t>목적사업팀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유필상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02)2266-8247</a:t>
            </a:r>
            <a:endParaRPr lang="en-US" altLang="ko-KR" sz="1600" b="1" dirty="0" smtClean="0">
              <a:solidFill>
                <a:schemeClr val="tx2"/>
              </a:solidFill>
            </a:endParaRPr>
          </a:p>
          <a:p>
            <a:pPr algn="r"/>
            <a:endParaRPr lang="en-US" altLang="ko-KR" b="1" dirty="0" smtClean="0">
              <a:solidFill>
                <a:schemeClr val="tx2"/>
              </a:solidFill>
            </a:endParaRPr>
          </a:p>
          <a:p>
            <a:pPr algn="r"/>
            <a:r>
              <a:rPr lang="en-US" altLang="ko-KR" sz="1200" b="1" dirty="0" smtClean="0"/>
              <a:t>* </a:t>
            </a:r>
            <a:r>
              <a:rPr lang="ko-KR" altLang="en-US" sz="1200" b="1" dirty="0" smtClean="0"/>
              <a:t>자세한 사항은 수련관 홈페이지 공지사항 참조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48680" y="27300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b="1" dirty="0" smtClean="0">
                <a:solidFill>
                  <a:schemeClr val="tx2"/>
                </a:solidFill>
              </a:rPr>
              <a:t>청소년수련활동인증 제</a:t>
            </a:r>
            <a:r>
              <a:rPr lang="en-US" altLang="ko-KR" b="1" dirty="0" smtClean="0">
                <a:solidFill>
                  <a:schemeClr val="tx2"/>
                </a:solidFill>
              </a:rPr>
              <a:t>1268</a:t>
            </a:r>
            <a:r>
              <a:rPr lang="ko-KR" altLang="en-US" b="1" dirty="0" smtClean="0">
                <a:solidFill>
                  <a:schemeClr val="tx2"/>
                </a:solidFill>
              </a:rPr>
              <a:t>호</a:t>
            </a:r>
            <a:endParaRPr lang="ko-KR" altLang="en-US" b="1" dirty="0">
              <a:solidFill>
                <a:schemeClr val="tx2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32656" y="661209"/>
            <a:ext cx="633670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2"/>
                </a:solidFill>
                <a:latin typeface="+mj-lt"/>
                <a:ea typeface="굴림" pitchFamily="50" charset="-127"/>
              </a:rPr>
              <a:t>       </a:t>
            </a:r>
            <a:r>
              <a:rPr lang="en-US" altLang="ko-KR" sz="2400" b="1" dirty="0" smtClean="0">
                <a:solidFill>
                  <a:srgbClr val="C00000"/>
                </a:solidFill>
                <a:latin typeface="+mj-lt"/>
                <a:ea typeface="굴림" pitchFamily="50" charset="-127"/>
              </a:rPr>
              <a:t>2017</a:t>
            </a:r>
            <a:r>
              <a:rPr lang="ko-KR" altLang="en-US" sz="2600" b="1" dirty="0" smtClean="0">
                <a:solidFill>
                  <a:srgbClr val="C00000"/>
                </a:solidFill>
                <a:latin typeface="+mj-lt"/>
                <a:ea typeface="굴림" pitchFamily="50" charset="-127"/>
              </a:rPr>
              <a:t>년</a:t>
            </a:r>
            <a:r>
              <a:rPr lang="ko-KR" altLang="en-US" sz="2600" b="1" dirty="0" smtClean="0">
                <a:solidFill>
                  <a:schemeClr val="tx2"/>
                </a:solidFill>
                <a:latin typeface="+mj-lt"/>
                <a:ea typeface="굴림" pitchFamily="50" charset="-127"/>
              </a:rPr>
              <a:t> </a:t>
            </a:r>
            <a:r>
              <a:rPr lang="en-US" altLang="ko-KR" sz="2600" b="1" dirty="0" smtClean="0">
                <a:solidFill>
                  <a:srgbClr val="002060"/>
                </a:solidFill>
                <a:latin typeface="+mj-lt"/>
                <a:ea typeface="굴림" pitchFamily="50" charset="-127"/>
              </a:rPr>
              <a:t>‘</a:t>
            </a:r>
            <a:r>
              <a:rPr lang="ko-KR" altLang="en-US" sz="2600" b="1" dirty="0" smtClean="0">
                <a:solidFill>
                  <a:srgbClr val="002060"/>
                </a:solidFill>
                <a:latin typeface="+mj-lt"/>
                <a:ea typeface="굴림" pitchFamily="50" charset="-127"/>
              </a:rPr>
              <a:t>지구를 지켜라</a:t>
            </a:r>
            <a:r>
              <a:rPr lang="en-US" altLang="ko-KR" sz="2600" b="1" dirty="0" smtClean="0">
                <a:solidFill>
                  <a:srgbClr val="002060"/>
                </a:solidFill>
                <a:latin typeface="+mj-lt"/>
                <a:ea typeface="굴림" pitchFamily="50" charset="-127"/>
              </a:rPr>
              <a:t>’ </a:t>
            </a:r>
            <a:r>
              <a:rPr lang="ko-KR" altLang="en-US" sz="2600" b="1" dirty="0" smtClean="0">
                <a:solidFill>
                  <a:srgbClr val="002060"/>
                </a:solidFill>
                <a:latin typeface="+mj-lt"/>
                <a:ea typeface="굴림" pitchFamily="50" charset="-127"/>
              </a:rPr>
              <a:t>환경봉사캠프</a:t>
            </a:r>
            <a:endParaRPr lang="en-US" altLang="ko-KR" sz="2600" b="1" dirty="0" smtClean="0">
              <a:solidFill>
                <a:srgbClr val="002060"/>
              </a:solidFill>
              <a:latin typeface="+mj-lt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/>
                </a:solidFill>
                <a:latin typeface="+mj-lt"/>
                <a:ea typeface="굴림" pitchFamily="50" charset="-127"/>
              </a:rPr>
              <a:t>                        </a:t>
            </a:r>
            <a:r>
              <a:rPr lang="ko-KR" altLang="en-US" sz="2400" b="1" dirty="0" smtClean="0">
                <a:solidFill>
                  <a:schemeClr val="tx2"/>
                </a:solidFill>
                <a:latin typeface="+mj-lt"/>
                <a:ea typeface="굴림" pitchFamily="50" charset="-127"/>
              </a:rPr>
              <a:t>자원지도자</a:t>
            </a:r>
            <a:r>
              <a:rPr lang="ko-KR" altLang="en-US" sz="2400" b="1" dirty="0" smtClean="0">
                <a:latin typeface="+mj-lt"/>
                <a:ea typeface="굴림" pitchFamily="50" charset="-127"/>
              </a:rPr>
              <a:t>를 모집합니다</a:t>
            </a:r>
            <a:r>
              <a:rPr lang="en-US" altLang="ko-KR" sz="2400" b="1" dirty="0" smtClean="0">
                <a:latin typeface="+mj-lt"/>
                <a:ea typeface="굴림" pitchFamily="50" charset="-127"/>
              </a:rPr>
              <a:t>!!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83714336" descr="EMB000028fc22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154806"/>
            <a:ext cx="600770" cy="60077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92696" y="8532440"/>
            <a:ext cx="5472608" cy="574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dirty="0" smtClean="0"/>
              <a:t>서울특별시립 서울청소년수련관</a:t>
            </a:r>
          </a:p>
        </p:txBody>
      </p:sp>
      <p:pic>
        <p:nvPicPr>
          <p:cNvPr id="1027" name="Picture 3" descr="C:\Users\김소원\Desktop\2017년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696" y="8512968"/>
            <a:ext cx="504056" cy="631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ct val="150000"/>
          </a:lnSpc>
          <a:defRPr b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126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김소원</dc:creator>
  <cp:lastModifiedBy>User</cp:lastModifiedBy>
  <cp:revision>61</cp:revision>
  <dcterms:created xsi:type="dcterms:W3CDTF">2014-04-08T04:13:01Z</dcterms:created>
  <dcterms:modified xsi:type="dcterms:W3CDTF">2017-06-19T00:52:46Z</dcterms:modified>
</cp:coreProperties>
</file>