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431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6513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692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67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0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96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2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070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8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7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800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C65F-5659-4C75-815B-AFE26D2F5ADC}" type="datetimeFigureOut">
              <a:rPr lang="ko-KR" altLang="en-US" smtClean="0"/>
              <a:t>2022-08-17 Wednesday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23AE9-8F87-47B9-9EFC-EC2C33EB7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182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99" y="862759"/>
            <a:ext cx="11152402" cy="513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07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99" y="862758"/>
            <a:ext cx="11152402" cy="560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9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42" y="593059"/>
            <a:ext cx="11710316" cy="56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94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SEWC</dc:creator>
  <cp:lastModifiedBy>SEWC</cp:lastModifiedBy>
  <cp:revision>1</cp:revision>
  <dcterms:created xsi:type="dcterms:W3CDTF">2022-08-17T05:45:57Z</dcterms:created>
  <dcterms:modified xsi:type="dcterms:W3CDTF">2022-08-17T05:46:21Z</dcterms:modified>
</cp:coreProperties>
</file>