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46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468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34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08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809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985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86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932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637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528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197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DEFAD-C012-4361-A797-C876ECB30F3A}" type="datetimeFigureOut">
              <a:rPr lang="ko-KR" altLang="en-US" smtClean="0"/>
              <a:t>2022-06-14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EA6FE-F00F-4911-B2AE-72C98A3841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544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35"/>
            <a:ext cx="12192000" cy="682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22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13"/>
            <a:ext cx="12192000" cy="680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57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82"/>
            <a:ext cx="12192000" cy="68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24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와이드스크린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SEWC</dc:creator>
  <cp:lastModifiedBy>SEWC</cp:lastModifiedBy>
  <cp:revision>1</cp:revision>
  <dcterms:created xsi:type="dcterms:W3CDTF">2022-06-14T04:32:04Z</dcterms:created>
  <dcterms:modified xsi:type="dcterms:W3CDTF">2022-06-14T04:33:35Z</dcterms:modified>
</cp:coreProperties>
</file>