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060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4135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830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8724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3984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2036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8497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525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5495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478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434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59AE9-EEA3-4218-BF63-CA92FE7E9A46}" type="datetimeFigureOut">
              <a:rPr lang="ko-KR" altLang="en-US" smtClean="0"/>
              <a:t>2014-09-19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0A1EF-8E3F-439C-B308-F9F1DA94EC3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6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_x177295512" descr="EMB0000375848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7128792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107504" y="8743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①재단 홈페이지 접속 하여 상단 우측 로그인 버튼 클릭</a:t>
            </a:r>
          </a:p>
        </p:txBody>
      </p:sp>
    </p:spTree>
    <p:extLst>
      <p:ext uri="{BB962C8B-B14F-4D97-AF65-F5344CB8AC3E}">
        <p14:creationId xmlns:p14="http://schemas.microsoft.com/office/powerpoint/2010/main" val="1159151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2049" name="_x161552696" descr="EMB00003758488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568952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90700" y="19628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②</a:t>
            </a:r>
            <a:r>
              <a:rPr lang="en-US" altLang="ko-KR" dirty="0"/>
              <a:t>『</a:t>
            </a:r>
            <a:r>
              <a:rPr lang="ko-KR" altLang="en-US" dirty="0"/>
              <a:t>학자금 지원 소득</a:t>
            </a:r>
            <a:r>
              <a:rPr lang="en-US" altLang="ko-KR" dirty="0"/>
              <a:t>·</a:t>
            </a:r>
            <a:r>
              <a:rPr lang="ko-KR" altLang="en-US" dirty="0"/>
              <a:t>재산 확인 정보제공 동의</a:t>
            </a:r>
            <a:r>
              <a:rPr lang="en-US" altLang="ko-KR" dirty="0"/>
              <a:t>』</a:t>
            </a:r>
            <a:r>
              <a:rPr lang="ko-KR" altLang="en-US" dirty="0"/>
              <a:t> 버튼 클릭</a:t>
            </a:r>
          </a:p>
        </p:txBody>
      </p:sp>
    </p:spTree>
    <p:extLst>
      <p:ext uri="{BB962C8B-B14F-4D97-AF65-F5344CB8AC3E}">
        <p14:creationId xmlns:p14="http://schemas.microsoft.com/office/powerpoint/2010/main" val="3495489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7504" y="228600"/>
            <a:ext cx="81355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/>
            <a:r>
              <a:rPr lang="ko-KR" altLang="en-US" dirty="0"/>
              <a:t>③본인정보 입력</a:t>
            </a:r>
            <a:r>
              <a:rPr lang="en-US" altLang="ko-KR" dirty="0"/>
              <a:t>(</a:t>
            </a:r>
            <a:r>
              <a:rPr lang="ko-KR" altLang="en-US" dirty="0"/>
              <a:t>실명인증</a:t>
            </a:r>
            <a:r>
              <a:rPr lang="en-US" altLang="ko-KR" dirty="0"/>
              <a:t>)</a:t>
            </a:r>
            <a:r>
              <a:rPr lang="ko-KR" altLang="en-US" dirty="0"/>
              <a:t> 및 개인정보제공 동의 후 공인인증서를 통해 동의</a:t>
            </a:r>
          </a:p>
        </p:txBody>
      </p:sp>
      <p:pic>
        <p:nvPicPr>
          <p:cNvPr id="3073" name="_x161551336" descr="EMB0000375848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136904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66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161550536" descr="EMB0000375848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806489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27438" y="-18854"/>
            <a:ext cx="91165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④</a:t>
            </a:r>
            <a:r>
              <a:rPr lang="en-US" altLang="ko-KR" dirty="0"/>
              <a:t>-1[</a:t>
            </a:r>
            <a:r>
              <a:rPr lang="ko-KR" altLang="en-US" dirty="0"/>
              <a:t>학생 신청정보 존재 시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/>
            <a:r>
              <a:rPr lang="ko-KR" altLang="en-US" dirty="0"/>
              <a:t>동의대상자 선택 → </a:t>
            </a:r>
            <a:r>
              <a:rPr lang="ko-KR" altLang="en-US" dirty="0" smtClean="0"/>
              <a:t>개인정보 </a:t>
            </a:r>
            <a:r>
              <a:rPr lang="ko-KR" altLang="en-US" dirty="0"/>
              <a:t>및 금융정보 제공 동의박스 체크 </a:t>
            </a:r>
            <a:r>
              <a:rPr lang="ko-KR" altLang="en-US" dirty="0" smtClean="0"/>
              <a:t>→ 동의완료</a:t>
            </a:r>
            <a:r>
              <a:rPr lang="en-US" altLang="ko-KR" dirty="0"/>
              <a:t>(</a:t>
            </a:r>
            <a:r>
              <a:rPr lang="ko-KR" altLang="en-US" dirty="0"/>
              <a:t>공인인증서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0216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1" name="_x161552056" descr="EMB0000375848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4" y="1023483"/>
            <a:ext cx="8280920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21541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dirty="0"/>
              <a:t>④</a:t>
            </a:r>
            <a:r>
              <a:rPr lang="en-US" altLang="ko-KR" dirty="0"/>
              <a:t>-2[</a:t>
            </a:r>
            <a:r>
              <a:rPr lang="ko-KR" altLang="en-US" dirty="0"/>
              <a:t>학생 신청정보 </a:t>
            </a:r>
            <a:r>
              <a:rPr lang="ko-KR" altLang="en-US" dirty="0" err="1"/>
              <a:t>미존재</a:t>
            </a:r>
            <a:r>
              <a:rPr lang="ko-KR" altLang="en-US" dirty="0"/>
              <a:t> 시</a:t>
            </a:r>
            <a:r>
              <a:rPr lang="en-US" altLang="ko-KR" dirty="0"/>
              <a:t>]</a:t>
            </a:r>
            <a:endParaRPr lang="ko-KR" altLang="en-US" dirty="0"/>
          </a:p>
          <a:p>
            <a:pPr fontAlgn="base"/>
            <a:r>
              <a:rPr lang="ko-KR" altLang="en-US" dirty="0"/>
              <a:t>동의대상자 정보 직접입력 </a:t>
            </a:r>
            <a:r>
              <a:rPr lang="ko-KR" altLang="en-US" dirty="0" smtClean="0"/>
              <a:t>→ 동의대상자 </a:t>
            </a:r>
            <a:r>
              <a:rPr lang="ko-KR" altLang="en-US" dirty="0"/>
              <a:t>선택 </a:t>
            </a:r>
            <a:r>
              <a:rPr lang="ko-KR" altLang="en-US" dirty="0" smtClean="0"/>
              <a:t>→ 개인정보 </a:t>
            </a:r>
            <a:r>
              <a:rPr lang="ko-KR" altLang="en-US" dirty="0"/>
              <a:t>및 금융정보 제공 동의박스 체크 </a:t>
            </a:r>
            <a:r>
              <a:rPr lang="ko-KR" altLang="en-US" dirty="0" smtClean="0"/>
              <a:t>→ 동의완료</a:t>
            </a:r>
            <a:r>
              <a:rPr lang="en-US" altLang="ko-KR" dirty="0"/>
              <a:t>(</a:t>
            </a:r>
            <a:r>
              <a:rPr lang="ko-KR" altLang="en-US" dirty="0"/>
              <a:t>공인인증서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3295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6145" name="_x157782856" descr="EMB0000375848a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7200"/>
            <a:ext cx="8496944" cy="599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849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86</Words>
  <Application>Microsoft Office PowerPoint</Application>
  <PresentationFormat>화면 슬라이드 쇼(4:3)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kosaf</dc:creator>
  <cp:lastModifiedBy>kosaf</cp:lastModifiedBy>
  <cp:revision>1</cp:revision>
  <dcterms:created xsi:type="dcterms:W3CDTF">2014-09-19T09:03:35Z</dcterms:created>
  <dcterms:modified xsi:type="dcterms:W3CDTF">2014-09-19T09:10:07Z</dcterms:modified>
</cp:coreProperties>
</file>